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5" r:id="rId2"/>
    <p:sldId id="269" r:id="rId3"/>
    <p:sldId id="267" r:id="rId4"/>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97" d="100"/>
          <a:sy n="97" d="100"/>
        </p:scale>
        <p:origin x="1632"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941816" y="330917"/>
            <a:ext cx="6547340"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70000"/>
              </a:lnSpc>
              <a:buNone/>
            </a:pPr>
            <a:r>
              <a:rPr lang="ru-RU" sz="6000" dirty="0">
                <a:solidFill>
                  <a:srgbClr val="02243A"/>
                </a:solidFill>
                <a:latin typeface="Times New Roman" pitchFamily="18" charset="0"/>
                <a:cs typeface="Times New Roman" pitchFamily="18" charset="0"/>
              </a:rPr>
              <a:t>О мой Господь, </a:t>
            </a:r>
          </a:p>
          <a:p>
            <a:pPr algn="ctr">
              <a:lnSpc>
                <a:spcPct val="70000"/>
              </a:lnSpc>
              <a:buNone/>
            </a:pPr>
            <a:r>
              <a:rPr lang="ru-RU" sz="6000" dirty="0">
                <a:solidFill>
                  <a:srgbClr val="02243A"/>
                </a:solidFill>
                <a:latin typeface="Times New Roman" pitchFamily="18" charset="0"/>
                <a:cs typeface="Times New Roman" pitchFamily="18" charset="0"/>
              </a:rPr>
              <a:t>я люблю Тебя</a:t>
            </a:r>
            <a:endParaRPr lang="en-US" sz="6000" dirty="0">
              <a:solidFill>
                <a:srgbClr val="02243A"/>
              </a:solidFill>
              <a:latin typeface="Times New Roman" pitchFamily="18" charset="0"/>
              <a:cs typeface="Times New Roman" pitchFamily="18"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28601" y="1749"/>
            <a:ext cx="8915399" cy="491646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r>
              <a:rPr lang="ru-RU" sz="4400" b="1" spc="-150" dirty="0">
                <a:solidFill>
                  <a:schemeClr val="tx2">
                    <a:lumMod val="50000"/>
                  </a:schemeClr>
                </a:solidFill>
                <a:latin typeface="Times New Roman" pitchFamily="18" charset="0"/>
                <a:cs typeface="Times New Roman" pitchFamily="18" charset="0"/>
              </a:rPr>
              <a:t>О мой Господь, я люблю Тебя!</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От всей души буду славить Тебя.</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Мой Царь, мой Бог, Ты возвеселись-</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Пусть этот сладостный звук</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Твой радует слух.</a:t>
            </a: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616766"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616767" y="713477"/>
            <a:ext cx="7414216" cy="3958535"/>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chemeClr val="tx2">
                    <a:lumMod val="50000"/>
                  </a:schemeClr>
                </a:solidFill>
                <a:latin typeface="Times New Roman" pitchFamily="18" charset="0"/>
                <a:cs typeface="Times New Roman" pitchFamily="18" charset="0"/>
              </a:rPr>
              <a:t>О мой Господь, я люблю Тебя!</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От всей души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Буду славить Тебя.</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Мой Царь, мой Бог,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Ты возвеселись-</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Пусть этот сладостный звук</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Твой радует слух.</a:t>
            </a:r>
          </a:p>
          <a:p>
            <a:pPr algn="l" defTabSz="685800">
              <a:spcBef>
                <a:spcPts val="1350"/>
              </a:spcBef>
              <a:buClr>
                <a:srgbClr val="595959"/>
              </a:buClr>
            </a:pPr>
            <a:endParaRPr lang="ru-RU" sz="2475"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1001</TotalTime>
  <Words>69</Words>
  <Application>Microsoft Macintosh PowerPoint</Application>
  <PresentationFormat>Экран (16:9)</PresentationFormat>
  <Paragraphs>15</Paragraphs>
  <Slides>3</Slides>
  <Notes>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vt:i4>
      </vt:variant>
    </vt:vector>
  </HeadingPairs>
  <TitlesOfParts>
    <vt:vector size="14"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New Roman</vt:lpstr>
      <vt:lpstr>Times Roman</vt:lpstr>
      <vt:lpstr>White</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Natalia Kozakova</cp:lastModifiedBy>
  <cp:revision>76</cp:revision>
  <dcterms:modified xsi:type="dcterms:W3CDTF">2020-10-15T19:51:06Z</dcterms:modified>
</cp:coreProperties>
</file>