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4" r:id="rId3"/>
    <p:sldId id="1045" r:id="rId4"/>
    <p:sldId id="1046" r:id="rId5"/>
    <p:sldId id="1047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851435"/>
            <a:ext cx="8208913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пойте</a:t>
            </a:r>
          </a:p>
          <a:p>
            <a:pPr algn="r"/>
            <a:r>
              <a:rPr lang="ru-RU" sz="66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хвалу несите</a:t>
            </a:r>
            <a:endParaRPr lang="en-US" sz="660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03796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пойте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хвалу несите!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Славь Его в восторге,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человек!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забот спасённые, скажите: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«Милость Божья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пребывает ввек!»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Израиль, ты –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удел для Бога,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Верою оправданный вовек,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скажи в смирении,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 восторге: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«Милость Божья</a:t>
            </a:r>
          </a:p>
          <a:p>
            <a:pPr>
              <a:lnSpc>
                <a:spcPct val="90000"/>
              </a:lnSpc>
            </a:pPr>
            <a:r>
              <a:rPr lang="ru-RU" sz="4800" b="1" spc="-15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пребывает </a:t>
            </a: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ввек!»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Слуги Божьи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белых облаченьях,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вас сошёл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с небес.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Прославляйте Бога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в песнопеньях: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«Милость Божья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пребывает ввек!»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Бойтесь Бога,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есть Царь Вселенной,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подобного Ему нигде.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Пойте, пусть бушует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враг надменный, -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«Милость Божья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пребывает ввек!»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8530</TotalTime>
  <Words>120</Words>
  <Application>Microsoft Macintosh PowerPoint</Application>
  <PresentationFormat>Экран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235</cp:revision>
  <dcterms:created xsi:type="dcterms:W3CDTF">2016-09-02T12:17:38Z</dcterms:created>
  <dcterms:modified xsi:type="dcterms:W3CDTF">2020-10-15T19:26:10Z</dcterms:modified>
</cp:coreProperties>
</file>