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67" r:id="rId4"/>
    <p:sldId id="270" r:id="rId5"/>
    <p:sldId id="268"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940280" y="330917"/>
            <a:ext cx="6854278"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None/>
            </a:pPr>
            <a:r>
              <a:rPr lang="ru-RU" sz="6000" dirty="0">
                <a:solidFill>
                  <a:srgbClr val="00153E"/>
                </a:solidFill>
                <a:latin typeface="Arial" panose="020B0604020202020204" pitchFamily="34" charset="0"/>
                <a:cs typeface="Arial" panose="020B0604020202020204" pitchFamily="34" charset="0"/>
              </a:rPr>
              <a:t>Свят, свят, свят</a:t>
            </a:r>
          </a:p>
          <a:p>
            <a:pPr algn="r">
              <a:buNone/>
            </a:pPr>
            <a:r>
              <a:rPr lang="ru-RU" sz="6000" dirty="0">
                <a:solidFill>
                  <a:srgbClr val="00153E"/>
                </a:solidFill>
                <a:latin typeface="Arial" panose="020B0604020202020204" pitchFamily="34" charset="0"/>
                <a:cs typeface="Arial" panose="020B0604020202020204" pitchFamily="34" charset="0"/>
              </a:rPr>
              <a:t>Господь наш</a:t>
            </a:r>
            <a:endParaRPr lang="en-US" sz="6000" dirty="0">
              <a:solidFill>
                <a:srgbClr val="00153E"/>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99367" y="168692"/>
            <a:ext cx="6144633" cy="482379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Свят, свят, свят,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Господь наш,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Свят Господь,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Наш Бог!</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Свят, свят, свят,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Господь наш,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Славьте все Его! </a:t>
            </a: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p:txBody>
      </p:sp>
      <p:pic>
        <p:nvPicPr>
          <p:cNvPr id="5" name="Picture 4" descr="right.jpg">
            <a:extLst>
              <a:ext uri="{FF2B5EF4-FFF2-40B4-BE49-F238E27FC236}">
                <a16:creationId xmlns:a16="http://schemas.microsoft.com/office/drawing/2014/main" id="{44A70046-0807-D249-9028-3B37420B0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398644" cy="5161176"/>
          </a:xfrm>
          <a:prstGeom prst="rect">
            <a:avLst/>
          </a:prstGeom>
        </p:spPr>
      </p:pic>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069257A7-2F76-F74D-8B09-428C92CF9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550339" y="227036"/>
            <a:ext cx="8593661" cy="38930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nSpc>
                <a:spcPct val="90000"/>
              </a:lnSpc>
            </a:pPr>
            <a:endParaRPr lang="ru-RU" sz="4000" b="1" spc="-150" dirty="0">
              <a:solidFill>
                <a:srgbClr val="00153E"/>
              </a:solidFill>
              <a:latin typeface="Arial" panose="020B0604020202020204" pitchFamily="34" charset="0"/>
              <a:cs typeface="Arial" panose="020B0604020202020204" pitchFamily="34" charset="0"/>
            </a:endParaRP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Сильный и Предвечный, </a:t>
            </a: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Мудрый Он Творец. </a:t>
            </a: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Бог – Он бесконечный, </a:t>
            </a: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Любящий Отец. </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93488" y="345055"/>
            <a:ext cx="5927111" cy="467751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Свят, свят, свят,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Господь наш,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Свят Господь,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Наш Бог!</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Свят, свят, свят,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Господь наш,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Славьте все Его! </a:t>
            </a: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p:txBody>
      </p:sp>
      <p:pic>
        <p:nvPicPr>
          <p:cNvPr id="5" name="Picture 3" descr="right.jpg">
            <a:extLst>
              <a:ext uri="{FF2B5EF4-FFF2-40B4-BE49-F238E27FC236}">
                <a16:creationId xmlns:a16="http://schemas.microsoft.com/office/drawing/2014/main" id="{4AC5F794-BAB2-7D49-B700-9453E3945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Tree>
    <p:extLst>
      <p:ext uri="{BB962C8B-B14F-4D97-AF65-F5344CB8AC3E}">
        <p14:creationId xmlns:p14="http://schemas.microsoft.com/office/powerpoint/2010/main"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43AF857A-2AFD-2641-9837-780D2BFE4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440198" y="227036"/>
            <a:ext cx="8336368" cy="427564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nSpc>
                <a:spcPct val="90000"/>
              </a:lnSpc>
            </a:pPr>
            <a:endParaRPr lang="ru-RU" sz="4000" b="1" spc="-150" dirty="0">
              <a:solidFill>
                <a:srgbClr val="00153E"/>
              </a:solidFill>
              <a:latin typeface="Arial" panose="020B0604020202020204" pitchFamily="34" charset="0"/>
              <a:cs typeface="Arial" panose="020B0604020202020204" pitchFamily="34" charset="0"/>
            </a:endParaRP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Пред Творцом природы</a:t>
            </a: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Пусть весь мир падёт. </a:t>
            </a: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Скажут все народы:</a:t>
            </a:r>
          </a:p>
          <a:p>
            <a:pPr algn="l">
              <a:lnSpc>
                <a:spcPct val="90000"/>
              </a:lnSpc>
            </a:pPr>
            <a:r>
              <a:rPr lang="ru-RU" sz="4800" b="1" spc="-150" dirty="0">
                <a:solidFill>
                  <a:srgbClr val="00153E"/>
                </a:solidFill>
                <a:latin typeface="Arial" panose="020B0604020202020204" pitchFamily="34" charset="0"/>
                <a:cs typeface="Arial" panose="020B0604020202020204" pitchFamily="34" charset="0"/>
              </a:rPr>
              <a:t>«Свят Господь, наш Бог!»</a:t>
            </a:r>
          </a:p>
        </p:txBody>
      </p:sp>
    </p:spTree>
    <p:extLst>
      <p:ext uri="{BB962C8B-B14F-4D97-AF65-F5344CB8AC3E}">
        <p14:creationId xmlns:p14="http://schemas.microsoft.com/office/powerpoint/2010/main" val="1074574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991</TotalTime>
  <Words>98</Words>
  <Application>Microsoft Macintosh PowerPoint</Application>
  <PresentationFormat>Экран (16:9)</PresentationFormat>
  <Paragraphs>26</Paragraphs>
  <Slides>5</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vt:i4>
      </vt:variant>
    </vt:vector>
  </HeadingPairs>
  <TitlesOfParts>
    <vt:vector size="15"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77</cp:revision>
  <dcterms:modified xsi:type="dcterms:W3CDTF">2020-10-15T19:21:01Z</dcterms:modified>
</cp:coreProperties>
</file>