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67" r:id="rId4"/>
    <p:sldId id="268"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53E"/>
    <a:srgbClr val="000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cstate="print"/>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cstate="print"/>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cstate="print"/>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e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buNone/>
            </a:pPr>
            <a:r>
              <a:rPr lang="ru-RU" sz="6000" dirty="0">
                <a:solidFill>
                  <a:srgbClr val="02243A"/>
                </a:solidFill>
                <a:latin typeface="Arial" panose="020B0604020202020204" pitchFamily="34" charset="0"/>
                <a:cs typeface="Arial" panose="020B0604020202020204" pitchFamily="34" charset="0"/>
              </a:rPr>
              <a:t>Божий народ, воспой</a:t>
            </a:r>
            <a:endParaRPr lang="en-US" sz="60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74114" y="268542"/>
            <a:ext cx="6541086" cy="417243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Божий народ, воспой:</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Славен твой Царь святой,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Небо – Его престол;</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Славу оставил Он,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Нас искупить пришёл,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nSpc>
                <a:spcPct val="90000"/>
              </a:lnSpc>
            </a:pPr>
            <a:endParaRPr lang="ru-RU" sz="2800" b="1" spc="-150" dirty="0">
              <a:solidFill>
                <a:schemeClr val="tx2">
                  <a:lumMod val="50000"/>
                </a:schemeClr>
              </a:solidFill>
              <a:latin typeface="Arial" panose="020B0604020202020204" pitchFamily="34" charset="0"/>
              <a:cs typeface="Arial" panose="020B0604020202020204" pitchFamily="34" charset="0"/>
            </a:endParaRPr>
          </a:p>
          <a:p>
            <a:pPr>
              <a:lnSpc>
                <a:spcPct val="90000"/>
              </a:lnSpc>
            </a:pPr>
            <a:endParaRPr lang="ru-RU" sz="2800" b="1" spc="-150" dirty="0">
              <a:solidFill>
                <a:schemeClr val="tx2">
                  <a:lumMod val="50000"/>
                </a:schemeClr>
              </a:solidFill>
              <a:latin typeface="Arial" panose="020B0604020202020204" pitchFamily="34" charset="0"/>
              <a:cs typeface="Arial" panose="020B0604020202020204" pitchFamily="34" charset="0"/>
            </a:endParaRPr>
          </a:p>
        </p:txBody>
      </p:sp>
      <p:pic>
        <p:nvPicPr>
          <p:cNvPr id="5" name="Picture 3" descr="right.jpg">
            <a:extLst>
              <a:ext uri="{FF2B5EF4-FFF2-40B4-BE49-F238E27FC236}">
                <a16:creationId xmlns:a16="http://schemas.microsoft.com/office/drawing/2014/main" id="{A24C5FC9-325D-B942-93C0-EB72F14E2A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537963" y="198407"/>
            <a:ext cx="6313662" cy="476436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В дальней стране святой,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Город там золотой,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Горя и слёз там нет,</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Жизнь там без счёта лет,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Вечный там день и свет.</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56770" y="324395"/>
            <a:ext cx="5589917" cy="4819105"/>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b="1" spc="-150" dirty="0">
                <a:solidFill>
                  <a:srgbClr val="00153E"/>
                </a:solidFill>
                <a:latin typeface="Arial" panose="020B0604020202020204" pitchFamily="34" charset="0"/>
                <a:cs typeface="Arial" panose="020B0604020202020204" pitchFamily="34" charset="0"/>
              </a:rPr>
              <a:t>Церковь, ликуй и пой: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Рядом Спаситель твой, </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Узкой тропой земной</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Он поведёт рукой</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К цели заветной той.</a:t>
            </a:r>
          </a:p>
          <a:p>
            <a:pPr algn="l">
              <a:lnSpc>
                <a:spcPct val="90000"/>
              </a:lnSpc>
            </a:pPr>
            <a:r>
              <a:rPr lang="ru-RU" sz="3600" b="1" spc="-150" dirty="0">
                <a:solidFill>
                  <a:srgbClr val="00153E"/>
                </a:solidFill>
                <a:latin typeface="Arial" panose="020B0604020202020204" pitchFamily="34" charset="0"/>
                <a:cs typeface="Arial" panose="020B0604020202020204" pitchFamily="34" charset="0"/>
              </a:rPr>
              <a:t>Аллилуйя! Аминь!</a:t>
            </a:r>
          </a:p>
        </p:txBody>
      </p:sp>
    </p:spTree>
    <p:extLst>
      <p:ext uri="{BB962C8B-B14F-4D97-AF65-F5344CB8AC3E}">
        <p14:creationId xmlns:p14="http://schemas.microsoft.com/office/powerpoint/2010/main" val="10745741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986</TotalTime>
  <Words>111</Words>
  <Application>Microsoft Macintosh PowerPoint</Application>
  <PresentationFormat>Экран (16:9)</PresentationFormat>
  <Paragraphs>25</Paragraphs>
  <Slides>4</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4</vt:i4>
      </vt:variant>
    </vt:vector>
  </HeadingPairs>
  <TitlesOfParts>
    <vt:vector size="14"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Natalia Kozakova</cp:lastModifiedBy>
  <cp:revision>76</cp:revision>
  <dcterms:modified xsi:type="dcterms:W3CDTF">2020-10-15T19:08:04Z</dcterms:modified>
</cp:coreProperties>
</file>