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56" r:id="rId4"/>
    <p:sldId id="261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37E0-E184-4EA2-BDC4-68296F841F8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037C-399D-495E-8F78-FA5361357A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037C-399D-495E-8F78-FA5361357A0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Литания посвящения </a:t>
            </a:r>
            <a:br>
              <a:rPr lang="ru-RU" dirty="0" smtClean="0"/>
            </a:br>
            <a:r>
              <a:rPr lang="ru-RU" dirty="0" smtClean="0"/>
              <a:t>церковного хора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3" name="Picture 1" descr="C:\Аня\Аня\Музыкальный фестиваль ЦСМ 2009\эмблема Вадиму 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903049"/>
            <a:ext cx="3400383" cy="255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Пастор: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215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/>
              <a:t>Для наставления детей, молодёжи и наших семей; для назидания Церкви в Духе и Истине; для прославления Великого Бога и развития проповеди Евангелия –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Хористы: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Мы посвящаем</a:t>
            </a:r>
            <a:r>
              <a:rPr lang="ru-RU" sz="5400" i="1" dirty="0" smtClean="0"/>
              <a:t> </a:t>
            </a:r>
            <a:r>
              <a:rPr lang="ru-RU" sz="5400" b="1" i="1" dirty="0" smtClean="0"/>
              <a:t>себя, </a:t>
            </a:r>
          </a:p>
          <a:p>
            <a:pPr algn="ctr"/>
            <a:r>
              <a:rPr lang="ru-RU" sz="5400" b="1" i="1" dirty="0" smtClean="0"/>
              <a:t>как левитов для музыкального служения перед лицом Твоим, Боже наш!</a:t>
            </a:r>
            <a:endParaRPr lang="ru-RU" sz="5400" b="1" dirty="0" smtClean="0"/>
          </a:p>
          <a:p>
            <a:pPr algn="ctr"/>
            <a:endParaRPr lang="ru-RU" sz="5400" b="1" dirty="0" smtClean="0"/>
          </a:p>
          <a:p>
            <a:pPr algn="ctr"/>
            <a:r>
              <a:rPr lang="ru-RU" b="1" i="1" dirty="0" smtClean="0"/>
              <a:t> 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42873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Аминь !</a:t>
            </a:r>
            <a:endParaRPr lang="ru-RU" sz="8000" dirty="0"/>
          </a:p>
        </p:txBody>
      </p:sp>
      <p:pic>
        <p:nvPicPr>
          <p:cNvPr id="9" name="Содержимое 8" descr="эмблема Вадиму 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3357562"/>
            <a:ext cx="4424900" cy="331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Пастор: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8030696" cy="512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Во славу Бога Отца</a:t>
            </a:r>
            <a:r>
              <a:rPr lang="ru-RU" sz="4400" b="1" i="1" dirty="0" smtClean="0"/>
              <a:t>, по благодати Которого мы собрались в этом храме: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Во славу Иисуса Христа</a:t>
            </a:r>
            <a:r>
              <a:rPr lang="ru-RU" sz="4400" b="1" i="1" dirty="0" smtClean="0"/>
              <a:t>,</a:t>
            </a:r>
          </a:p>
          <a:p>
            <a:r>
              <a:rPr lang="ru-RU" sz="4400" b="1" i="1" dirty="0" smtClean="0"/>
              <a:t>Сына Божьего,</a:t>
            </a:r>
          </a:p>
          <a:p>
            <a:r>
              <a:rPr lang="ru-RU" sz="4400" b="1" i="1" dirty="0" smtClean="0"/>
              <a:t>нашего Спасителя и Господа: 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Во славу Святого Духа…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Хористы: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Аня\Аня\Картины художников\Музыкальное\клавиши-2@2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4352" y="4429132"/>
            <a:ext cx="3069647" cy="23056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Мы стоим перед</a:t>
            </a:r>
          </a:p>
          <a:p>
            <a:pPr algn="ctr"/>
            <a:r>
              <a:rPr lang="ru-RU" sz="5400" b="1" i="1" dirty="0" smtClean="0"/>
              <a:t> лицом Твоим, </a:t>
            </a:r>
          </a:p>
          <a:p>
            <a:pPr algn="ctr"/>
            <a:r>
              <a:rPr lang="ru-RU" sz="5400" b="1" i="1" dirty="0" smtClean="0"/>
              <a:t>Господь и Бог наш!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Пастор: </a:t>
            </a:r>
            <a:endParaRPr lang="ru-RU" dirty="0"/>
          </a:p>
        </p:txBody>
      </p:sp>
      <p:pic>
        <p:nvPicPr>
          <p:cNvPr id="2050" name="Picture 2" descr="C:\Аня\Аня\Картины художников\Музыкальное\Арфа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397" y="4509120"/>
            <a:ext cx="1153398" cy="20853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500174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/>
              <a:t>Тебе, </a:t>
            </a:r>
            <a:r>
              <a:rPr lang="ru-RU" sz="6000" i="1" dirty="0" err="1" smtClean="0"/>
              <a:t>Даятелю</a:t>
            </a:r>
            <a:r>
              <a:rPr lang="ru-RU" sz="6000" i="1" dirty="0" smtClean="0"/>
              <a:t> всех благ, Творцу чудного дара музыки…</a:t>
            </a:r>
            <a:endParaRPr lang="ru-RU" sz="6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Хористы: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Аня\Аня\Картины художников\Музыкальное\клавиши-2@2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8224" y="4815106"/>
            <a:ext cx="2555775" cy="19196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Мы приносим свои таланты и способности, Господь и Бог наш! Освяти их и благослови!</a:t>
            </a:r>
            <a:endParaRPr lang="ru-RU" sz="5400" b="1" dirty="0" smtClean="0"/>
          </a:p>
          <a:p>
            <a:pPr algn="ctr"/>
            <a:r>
              <a:rPr lang="ru-RU" sz="5400" b="1" i="1" dirty="0" smtClean="0"/>
              <a:t> 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Пастор: </a:t>
            </a:r>
            <a:endParaRPr lang="ru-RU" dirty="0"/>
          </a:p>
        </p:txBody>
      </p:sp>
      <p:pic>
        <p:nvPicPr>
          <p:cNvPr id="2050" name="Picture 2" descr="C:\Аня\Аня\Картины художников\Музыкальное\Арфа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9921" y="4653136"/>
            <a:ext cx="1058443" cy="1913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28586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/>
              <a:t>Превыше всего почитая Твоё Слово, и посредством музыкального служения</a:t>
            </a:r>
          </a:p>
          <a:p>
            <a:r>
              <a:rPr lang="ru-RU" sz="5400" i="1" dirty="0" smtClean="0"/>
              <a:t>в Духе и Истине</a:t>
            </a:r>
          </a:p>
          <a:p>
            <a:r>
              <a:rPr lang="ru-RU" sz="5400" i="1" dirty="0" smtClean="0"/>
              <a:t>возвещая Его, -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Хористы: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Аня\Аня\Картины художников\Музыкальное\клавиши-2@2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4352" y="4429132"/>
            <a:ext cx="3069647" cy="23056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Мы посвящаем свои музыкальные таланты Тебе, Господь!</a:t>
            </a:r>
            <a:endParaRPr lang="ru-RU" sz="5400" b="1" dirty="0" smtClean="0"/>
          </a:p>
          <a:p>
            <a:pPr algn="ctr"/>
            <a:r>
              <a:rPr lang="ru-RU" b="1" i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Пастор: </a:t>
            </a:r>
            <a:endParaRPr lang="ru-RU" dirty="0"/>
          </a:p>
        </p:txBody>
      </p:sp>
      <p:pic>
        <p:nvPicPr>
          <p:cNvPr id="2050" name="Picture 2" descr="C:\Аня\Аня\Картины художников\Музыкальное\Арфа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14818"/>
            <a:ext cx="1355686" cy="24510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81439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/>
              <a:t>Научи нас избирать музыку, достойную Твоей Истины: пусть наше музыкальное служение превозносит</a:t>
            </a:r>
          </a:p>
          <a:p>
            <a:pPr algn="ctr"/>
            <a:r>
              <a:rPr lang="ru-RU" sz="4800" i="1" dirty="0" smtClean="0"/>
              <a:t> Твоё Святое Имя!</a:t>
            </a:r>
            <a:endParaRPr lang="ru-RU" sz="4800" dirty="0" smtClean="0"/>
          </a:p>
          <a:p>
            <a:pPr algn="ctr"/>
            <a:r>
              <a:rPr lang="ru-RU" sz="6000" i="1" dirty="0" smtClean="0"/>
              <a:t> </a:t>
            </a:r>
            <a:endParaRPr lang="ru-RU" sz="6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Хористы: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Аня\Аня\Картины художников\Музыкальное\клавиши-2@2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4352" y="4429132"/>
            <a:ext cx="3069647" cy="23056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Мы посвящаем свои музыкальные таланты Тебе, Господь!</a:t>
            </a:r>
            <a:endParaRPr lang="ru-RU" sz="5400" b="1" dirty="0" smtClean="0"/>
          </a:p>
          <a:p>
            <a:pPr algn="ctr"/>
            <a:r>
              <a:rPr lang="ru-RU" b="1" i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349E"/>
      </a:dk1>
      <a:lt1>
        <a:sysClr val="window" lastClr="FFFFFF"/>
      </a:lt1>
      <a:dk2>
        <a:srgbClr val="005BD3"/>
      </a:dk2>
      <a:lt2>
        <a:srgbClr val="17BBFD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197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Литания посвящения  церковного хора</vt:lpstr>
      <vt:lpstr>Пастор: </vt:lpstr>
      <vt:lpstr>Хористы:  </vt:lpstr>
      <vt:lpstr>Пастор: </vt:lpstr>
      <vt:lpstr>Хористы:  </vt:lpstr>
      <vt:lpstr>Пастор: </vt:lpstr>
      <vt:lpstr>Хористы:  </vt:lpstr>
      <vt:lpstr>Пастор: </vt:lpstr>
      <vt:lpstr>Хористы:  </vt:lpstr>
      <vt:lpstr>Пастор: </vt:lpstr>
      <vt:lpstr>Хористы:  </vt:lpstr>
      <vt:lpstr>Вместе: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Хористы:  </dc:title>
  <cp:lastModifiedBy>Анна</cp:lastModifiedBy>
  <cp:revision>8</cp:revision>
  <dcterms:modified xsi:type="dcterms:W3CDTF">2020-11-24T08:20:11Z</dcterms:modified>
</cp:coreProperties>
</file>