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44" r:id="rId3"/>
    <p:sldId id="1046" r:id="rId4"/>
    <p:sldId id="1045" r:id="rId5"/>
    <p:sldId id="1047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A2A"/>
    <a:srgbClr val="02243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999" y="476672"/>
            <a:ext cx="6408712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8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Да, Бог </a:t>
            </a:r>
          </a:p>
          <a:p>
            <a:pPr algn="r"/>
            <a:r>
              <a:rPr lang="ru-RU" sz="8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благ</a:t>
            </a:r>
            <a:endParaRPr lang="en-US" sz="8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Да, Бог был благ! </a:t>
            </a:r>
          </a:p>
          <a:p>
            <a:pPr>
              <a:lnSpc>
                <a:spcPct val="150000"/>
              </a:lnSpc>
            </a:pPr>
            <a:r>
              <a:rPr lang="ru-RU" sz="3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 любовь Господня</a:t>
            </a:r>
          </a:p>
          <a:p>
            <a:pPr>
              <a:lnSpc>
                <a:spcPct val="150000"/>
              </a:lnSpc>
            </a:pPr>
            <a:r>
              <a:rPr lang="ru-RU" sz="3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Хранила нас и в этот прошлый год.</a:t>
            </a:r>
          </a:p>
          <a:p>
            <a:pPr>
              <a:lnSpc>
                <a:spcPct val="150000"/>
              </a:lnSpc>
            </a:pPr>
            <a:r>
              <a:rPr lang="ru-RU" sz="3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«Да, Бог есть благ!» – скажу я и сегодня;</a:t>
            </a:r>
          </a:p>
          <a:p>
            <a:pPr>
              <a:lnSpc>
                <a:spcPct val="150000"/>
              </a:lnSpc>
            </a:pPr>
            <a:r>
              <a:rPr lang="ru-RU" sz="3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Возьмусь за дело смело, без забот.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36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год за годом на земле проходит,</a:t>
            </a:r>
          </a:p>
          <a:p>
            <a:pPr>
              <a:lnSpc>
                <a:spcPct val="150000"/>
              </a:lnSpc>
            </a:pPr>
            <a:r>
              <a:rPr lang="ru-RU" sz="3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вечность мне награду принесёт;</a:t>
            </a:r>
          </a:p>
          <a:p>
            <a:pPr>
              <a:lnSpc>
                <a:spcPct val="150000"/>
              </a:lnSpc>
            </a:pPr>
            <a:r>
              <a:rPr lang="ru-RU" sz="3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Блажен, кто здесь спасение находит, - </a:t>
            </a:r>
          </a:p>
          <a:p>
            <a:pPr>
              <a:lnSpc>
                <a:spcPct val="150000"/>
              </a:lnSpc>
            </a:pPr>
            <a:r>
              <a:rPr lang="ru-RU" sz="3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 со Христом в жизнь вечную войдёт.</a:t>
            </a:r>
          </a:p>
        </p:txBody>
      </p:sp>
    </p:spTree>
    <p:extLst>
      <p:ext uri="{BB962C8B-B14F-4D97-AF65-F5344CB8AC3E}">
        <p14:creationId xmlns:p14="http://schemas.microsoft.com/office/powerpoint/2010/main" val="346826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3400" b="1" dirty="0">
              <a:solidFill>
                <a:srgbClr val="0D1A2A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3400" b="1" dirty="0">
                <a:solidFill>
                  <a:srgbClr val="0D1A2A"/>
                </a:solidFill>
                <a:latin typeface="Arial"/>
                <a:cs typeface="Arial"/>
              </a:rPr>
              <a:t>Тот Бог благой дарует мне надежду,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3400" b="1" dirty="0">
                <a:solidFill>
                  <a:srgbClr val="0D1A2A"/>
                </a:solidFill>
                <a:latin typeface="Arial"/>
                <a:cs typeface="Arial"/>
              </a:rPr>
              <a:t>Пока живу еще на сей земле,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3400" b="1" dirty="0">
                <a:solidFill>
                  <a:srgbClr val="0D1A2A"/>
                </a:solidFill>
                <a:latin typeface="Arial"/>
                <a:cs typeface="Arial"/>
              </a:rPr>
              <a:t>Чтоб не блуждал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3400" b="1" dirty="0">
                <a:solidFill>
                  <a:srgbClr val="0D1A2A"/>
                </a:solidFill>
                <a:latin typeface="Arial"/>
                <a:cs typeface="Arial"/>
              </a:rPr>
              <a:t>Я в мире сём невеждой;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3400" b="1" dirty="0">
                <a:solidFill>
                  <a:srgbClr val="0D1A2A"/>
                </a:solidFill>
                <a:latin typeface="Arial"/>
                <a:cs typeface="Arial"/>
              </a:rPr>
              <a:t>Он добрый Пастырь и Друг верный мне.</a:t>
            </a:r>
          </a:p>
        </p:txBody>
      </p:sp>
    </p:spTree>
    <p:extLst>
      <p:ext uri="{BB962C8B-B14F-4D97-AF65-F5344CB8AC3E}">
        <p14:creationId xmlns:p14="http://schemas.microsoft.com/office/powerpoint/2010/main" val="66564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3500" b="1" dirty="0">
              <a:solidFill>
                <a:srgbClr val="0D1A2A"/>
              </a:solidFill>
              <a:latin typeface="Arial"/>
              <a:cs typeface="Arial"/>
            </a:endParaRPr>
          </a:p>
          <a:p>
            <a:pPr defTabSz="685800">
              <a:lnSpc>
                <a:spcPct val="15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3500" b="1" dirty="0">
                <a:solidFill>
                  <a:srgbClr val="0D1A2A"/>
                </a:solidFill>
                <a:latin typeface="Arial"/>
                <a:cs typeface="Arial"/>
              </a:rPr>
              <a:t>Всю жизнь свою Ему я доверяю,</a:t>
            </a:r>
          </a:p>
          <a:p>
            <a:pPr defTabSz="685800">
              <a:lnSpc>
                <a:spcPct val="15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3500" b="1" dirty="0">
                <a:solidFill>
                  <a:srgbClr val="0D1A2A"/>
                </a:solidFill>
                <a:latin typeface="Arial"/>
                <a:cs typeface="Arial"/>
              </a:rPr>
              <a:t>Пусть Он ведет меня Своей рукой,</a:t>
            </a:r>
          </a:p>
          <a:p>
            <a:pPr defTabSz="685800">
              <a:lnSpc>
                <a:spcPct val="15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3500" b="1" dirty="0">
                <a:solidFill>
                  <a:srgbClr val="0D1A2A"/>
                </a:solidFill>
                <a:latin typeface="Arial"/>
                <a:cs typeface="Arial"/>
              </a:rPr>
              <a:t>И свой усталый взор я устремляю</a:t>
            </a:r>
          </a:p>
          <a:p>
            <a:pPr defTabSz="685800">
              <a:lnSpc>
                <a:spcPct val="15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3500" b="1" dirty="0">
                <a:solidFill>
                  <a:srgbClr val="0D1A2A"/>
                </a:solidFill>
                <a:latin typeface="Arial"/>
                <a:cs typeface="Arial"/>
              </a:rPr>
              <a:t>Туда, где жизнь, спасенье и покой.</a:t>
            </a:r>
          </a:p>
        </p:txBody>
      </p:sp>
    </p:spTree>
    <p:extLst>
      <p:ext uri="{BB962C8B-B14F-4D97-AF65-F5344CB8AC3E}">
        <p14:creationId xmlns:p14="http://schemas.microsoft.com/office/powerpoint/2010/main" val="2105611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8415</TotalTime>
  <Words>134</Words>
  <Application>Microsoft Macintosh PowerPoint</Application>
  <PresentationFormat>Экран (4:3)</PresentationFormat>
  <Paragraphs>25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227</cp:revision>
  <dcterms:created xsi:type="dcterms:W3CDTF">2016-09-02T12:17:38Z</dcterms:created>
  <dcterms:modified xsi:type="dcterms:W3CDTF">2020-10-15T20:35:38Z</dcterms:modified>
</cp:coreProperties>
</file>